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B6B8E3-2D6F-4B07-BCE6-FFAC1AA62206}" v="2" dt="2025-09-17T06:57:43.0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ovo ideapad" userId="d44400d2a8395b00" providerId="LiveId" clId="{3CDBA409-3345-426A-B7A7-2E3380A27F4D}"/>
    <pc:docChg chg="modSld">
      <pc:chgData name="lenovo ideapad" userId="d44400d2a8395b00" providerId="LiveId" clId="{3CDBA409-3345-426A-B7A7-2E3380A27F4D}" dt="2025-09-17T06:57:43.066" v="3"/>
      <pc:docMkLst>
        <pc:docMk/>
      </pc:docMkLst>
      <pc:sldChg chg="addSp modSp mod">
        <pc:chgData name="lenovo ideapad" userId="d44400d2a8395b00" providerId="LiveId" clId="{3CDBA409-3345-426A-B7A7-2E3380A27F4D}" dt="2025-09-17T06:57:26.503" v="2" actId="1076"/>
        <pc:sldMkLst>
          <pc:docMk/>
          <pc:sldMk cId="1626579131" sldId="256"/>
        </pc:sldMkLst>
        <pc:picChg chg="add mod">
          <ac:chgData name="lenovo ideapad" userId="d44400d2a8395b00" providerId="LiveId" clId="{3CDBA409-3345-426A-B7A7-2E3380A27F4D}" dt="2025-09-17T06:57:26.503" v="2" actId="1076"/>
          <ac:picMkLst>
            <pc:docMk/>
            <pc:sldMk cId="1626579131" sldId="256"/>
            <ac:picMk id="6" creationId="{CEDC8CD6-6181-0738-8BD8-744FB387D0C2}"/>
          </ac:picMkLst>
        </pc:picChg>
      </pc:sldChg>
      <pc:sldChg chg="addSp modSp">
        <pc:chgData name="lenovo ideapad" userId="d44400d2a8395b00" providerId="LiveId" clId="{3CDBA409-3345-426A-B7A7-2E3380A27F4D}" dt="2025-09-17T06:57:43.066" v="3"/>
        <pc:sldMkLst>
          <pc:docMk/>
          <pc:sldMk cId="2867217991" sldId="257"/>
        </pc:sldMkLst>
        <pc:picChg chg="add mod">
          <ac:chgData name="lenovo ideapad" userId="d44400d2a8395b00" providerId="LiveId" clId="{3CDBA409-3345-426A-B7A7-2E3380A27F4D}" dt="2025-09-17T06:57:43.066" v="3"/>
          <ac:picMkLst>
            <pc:docMk/>
            <pc:sldMk cId="2867217991" sldId="257"/>
            <ac:picMk id="40" creationId="{6680F126-2B81-80D1-B653-0EDD3C9706C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839A-5E67-8EEB-2F6A-14453A55F4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0DB40C-12B7-FAE2-A872-AE39DE6F97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D6319-9524-D1D8-A4F9-E165E2F5A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0DBE-D1AA-42EC-A1FB-EBCC08FAF353}" type="datetimeFigureOut">
              <a:rPr lang="en-ID" smtClean="0"/>
              <a:t>17/09/2025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7EF4B-DFC7-D391-D4E4-86138E66A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8E488C-DCC1-F275-43B4-FAEFD91DD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55E9-7B12-4343-8E1E-DBB53D1505A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84384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841E4-5274-6AD1-CA2A-A03A328F7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C276A0-BDDD-B6DB-C4EF-FF73E07859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7833E-4A74-7A26-73C5-5D3B828D4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0DBE-D1AA-42EC-A1FB-EBCC08FAF353}" type="datetimeFigureOut">
              <a:rPr lang="en-ID" smtClean="0"/>
              <a:t>17/09/2025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EF80B-D281-DB12-63E3-F006F70BD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8A819-B1A2-259B-3825-DD5C408D4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55E9-7B12-4343-8E1E-DBB53D1505A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81781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A3ACFA-8B62-C006-983D-CBD1E45CC1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13EBBA-ABF2-2CFB-BD5A-DA878499B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DCA06-A7DF-EBCF-0832-998972AA7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0DBE-D1AA-42EC-A1FB-EBCC08FAF353}" type="datetimeFigureOut">
              <a:rPr lang="en-ID" smtClean="0"/>
              <a:t>17/09/2025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5B827B-1EEC-5C9E-231E-902EF5578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0C5CD-FCDC-2779-7D32-65AFAB1AC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55E9-7B12-4343-8E1E-DBB53D1505A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3699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5E10F-399F-9833-3BFD-00A2F56CC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7E37A-1A28-E76F-4CA4-A29BC78E9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B2015-E9B2-DC8D-1292-E18616521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0DBE-D1AA-42EC-A1FB-EBCC08FAF353}" type="datetimeFigureOut">
              <a:rPr lang="en-ID" smtClean="0"/>
              <a:t>17/09/2025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07FD4-286B-C8A0-774E-9EDC5DBBA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40CC0-ECBD-F734-3928-2FF5274EB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55E9-7B12-4343-8E1E-DBB53D1505A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83443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12225-BA28-55AE-D0B9-FCA69F445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43373-BCF2-ADB4-3A67-5369AB05F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75E18A-959E-24AA-A623-AA9C510D5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0DBE-D1AA-42EC-A1FB-EBCC08FAF353}" type="datetimeFigureOut">
              <a:rPr lang="en-ID" smtClean="0"/>
              <a:t>17/09/2025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87DC3F-68AB-D20A-7751-1FCC12AEC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5AFCA-B524-3FA8-6223-4AC267CB7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55E9-7B12-4343-8E1E-DBB53D1505A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58320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92C91-CE64-15E1-25B6-A4FFE9185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6F12F-411B-F780-15F6-5036D11C6C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9012A-7117-E40B-BE90-74B5915B77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34CFD1-DE96-B7AE-C263-86BB7C174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0DBE-D1AA-42EC-A1FB-EBCC08FAF353}" type="datetimeFigureOut">
              <a:rPr lang="en-ID" smtClean="0"/>
              <a:t>17/09/2025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47ED87-A5B6-03B5-A457-4B21EB5CE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15FB62-FC81-A66B-2EAC-844F49F70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55E9-7B12-4343-8E1E-DBB53D1505A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84359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7B78C-11A4-4FC7-DB0F-4298D090C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41EE72-7767-BB45-BC88-AB1D1895B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0A3FBD-BDFA-A9BA-3D3A-FB07190F42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12C505-C3F1-8F9C-FD99-519BF34D88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C05B80-962D-682C-3973-79D126A67C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3F70A3-CFF9-777A-CC1F-8D289D5FB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0DBE-D1AA-42EC-A1FB-EBCC08FAF353}" type="datetimeFigureOut">
              <a:rPr lang="en-ID" smtClean="0"/>
              <a:t>17/09/2025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E7F067-6A1F-8AA2-59BF-934D6D681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9A5B5D-B569-E4DF-49AF-3FFD61500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55E9-7B12-4343-8E1E-DBB53D1505A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18463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C01AF-A775-5087-AD5C-070A67A09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AA003C-7772-A528-3F48-76B971340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0DBE-D1AA-42EC-A1FB-EBCC08FAF353}" type="datetimeFigureOut">
              <a:rPr lang="en-ID" smtClean="0"/>
              <a:t>17/09/2025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ADA0BB-2B6A-620A-AB85-447500F80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B7B440-1C17-C671-71BA-6D70F24E4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55E9-7B12-4343-8E1E-DBB53D1505A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02435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E85F42-7DB7-5175-373F-B9CF647C0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0DBE-D1AA-42EC-A1FB-EBCC08FAF353}" type="datetimeFigureOut">
              <a:rPr lang="en-ID" smtClean="0"/>
              <a:t>17/09/2025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14F75E-C9C2-557B-A814-17F5DF040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6F3A59-9855-B772-7CB8-A6BE7C068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55E9-7B12-4343-8E1E-DBB53D1505A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5388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000CC-68B6-585D-A457-1EB98B498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B4DFB-B5CD-87BD-C705-61C3988C6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139D4B-847C-EF65-C74A-EEB8F6E304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E9057B-3A4A-2614-802C-633303EB1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0DBE-D1AA-42EC-A1FB-EBCC08FAF353}" type="datetimeFigureOut">
              <a:rPr lang="en-ID" smtClean="0"/>
              <a:t>17/09/2025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52C025-E6B9-46F1-7135-3FC01CFFB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704E1-00F0-1B9E-EDE6-02FD2393B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55E9-7B12-4343-8E1E-DBB53D1505A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10118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A0C46-7931-2FE7-8469-5F019B76A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02B552-57C9-0ADD-4D91-5E061E5CE5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39E22C-2990-856D-BB2D-0020EFE719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0FBBA8-6F73-A1A1-58BC-C785B59BA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0DBE-D1AA-42EC-A1FB-EBCC08FAF353}" type="datetimeFigureOut">
              <a:rPr lang="en-ID" smtClean="0"/>
              <a:t>17/09/2025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B886D1-7717-E875-444C-DC93AC47A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FE1E9D-01AA-1E72-F269-63C73BEE4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55E9-7B12-4343-8E1E-DBB53D1505A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83435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C9E878-3D16-1E5B-403C-01F52BCC6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587110-9A22-66C1-A504-140241540C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9637A-8E8E-61CD-9276-5AD3B794ED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E0DBE-D1AA-42EC-A1FB-EBCC08FAF353}" type="datetimeFigureOut">
              <a:rPr lang="en-ID" smtClean="0"/>
              <a:t>17/09/2025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26BAE-F3B2-705A-9024-35003DAA99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89F00-0EB3-AB0A-3168-E19132F57E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655E9-7B12-4343-8E1E-DBB53D1505A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91472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aphic 17">
            <a:extLst>
              <a:ext uri="{FF2B5EF4-FFF2-40B4-BE49-F238E27FC236}">
                <a16:creationId xmlns:a16="http://schemas.microsoft.com/office/drawing/2014/main" id="{5C515946-11FD-EC29-94D4-FA0714390B3F}"/>
              </a:ext>
            </a:extLst>
          </p:cNvPr>
          <p:cNvGrpSpPr/>
          <p:nvPr/>
        </p:nvGrpSpPr>
        <p:grpSpPr>
          <a:xfrm flipV="1">
            <a:off x="698959" y="887124"/>
            <a:ext cx="10692003" cy="2348689"/>
            <a:chOff x="871536" y="893879"/>
            <a:chExt cx="10692003" cy="2177157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9FC77F0-B363-967C-6C78-2D02E6DC4DDA}"/>
                </a:ext>
              </a:extLst>
            </p:cNvPr>
            <p:cNvSpPr/>
            <p:nvPr/>
          </p:nvSpPr>
          <p:spPr>
            <a:xfrm>
              <a:off x="6271534" y="2267451"/>
              <a:ext cx="5292004" cy="803585"/>
            </a:xfrm>
            <a:custGeom>
              <a:avLst/>
              <a:gdLst>
                <a:gd name="connsiteX0" fmla="*/ 0 w 5292004"/>
                <a:gd name="connsiteY0" fmla="*/ 803021 h 803585"/>
                <a:gd name="connsiteX1" fmla="*/ 5292005 w 5292004"/>
                <a:gd name="connsiteY1" fmla="*/ 803021 h 803585"/>
                <a:gd name="connsiteX2" fmla="*/ 5292005 w 5292004"/>
                <a:gd name="connsiteY2" fmla="*/ 507498 h 803585"/>
                <a:gd name="connsiteX3" fmla="*/ 4674879 w 5292004"/>
                <a:gd name="connsiteY3" fmla="*/ -565 h 803585"/>
                <a:gd name="connsiteX4" fmla="*/ 0 w 5292004"/>
                <a:gd name="connsiteY4" fmla="*/ -565 h 803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92004" h="803585">
                  <a:moveTo>
                    <a:pt x="0" y="803021"/>
                  </a:moveTo>
                  <a:lnTo>
                    <a:pt x="5292005" y="803021"/>
                  </a:lnTo>
                  <a:cubicBezTo>
                    <a:pt x="5292005" y="661127"/>
                    <a:pt x="5292005" y="649402"/>
                    <a:pt x="5292005" y="507498"/>
                  </a:cubicBezTo>
                  <a:cubicBezTo>
                    <a:pt x="5292005" y="75940"/>
                    <a:pt x="5104933" y="-565"/>
                    <a:pt x="4674879" y="-565"/>
                  </a:cubicBezTo>
                  <a:lnTo>
                    <a:pt x="0" y="-565"/>
                  </a:lnTo>
                  <a:close/>
                </a:path>
              </a:pathLst>
            </a:custGeom>
            <a:solidFill>
              <a:srgbClr val="F8B72D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9F2FC43E-2A5F-DE8C-03AC-6F71C12DBDEF}"/>
                </a:ext>
              </a:extLst>
            </p:cNvPr>
            <p:cNvSpPr/>
            <p:nvPr/>
          </p:nvSpPr>
          <p:spPr>
            <a:xfrm>
              <a:off x="871536" y="2267451"/>
              <a:ext cx="5292004" cy="803585"/>
            </a:xfrm>
            <a:custGeom>
              <a:avLst/>
              <a:gdLst>
                <a:gd name="connsiteX0" fmla="*/ 5292005 w 5292004"/>
                <a:gd name="connsiteY0" fmla="*/ 803021 h 803585"/>
                <a:gd name="connsiteX1" fmla="*/ 0 w 5292004"/>
                <a:gd name="connsiteY1" fmla="*/ 803021 h 803585"/>
                <a:gd name="connsiteX2" fmla="*/ 0 w 5292004"/>
                <a:gd name="connsiteY2" fmla="*/ 507498 h 803585"/>
                <a:gd name="connsiteX3" fmla="*/ 617148 w 5292004"/>
                <a:gd name="connsiteY3" fmla="*/ -565 h 803585"/>
                <a:gd name="connsiteX4" fmla="*/ 5292005 w 5292004"/>
                <a:gd name="connsiteY4" fmla="*/ -565 h 803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92004" h="803585">
                  <a:moveTo>
                    <a:pt x="5292005" y="803021"/>
                  </a:moveTo>
                  <a:lnTo>
                    <a:pt x="0" y="803021"/>
                  </a:lnTo>
                  <a:cubicBezTo>
                    <a:pt x="0" y="661127"/>
                    <a:pt x="0" y="649402"/>
                    <a:pt x="0" y="507498"/>
                  </a:cubicBezTo>
                  <a:cubicBezTo>
                    <a:pt x="0" y="75940"/>
                    <a:pt x="187102" y="-565"/>
                    <a:pt x="617148" y="-565"/>
                  </a:cubicBezTo>
                  <a:lnTo>
                    <a:pt x="5292005" y="-565"/>
                  </a:lnTo>
                  <a:close/>
                </a:path>
              </a:pathLst>
            </a:custGeom>
            <a:solidFill>
              <a:srgbClr val="F8B72D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440E739-CE8B-EACC-8706-17DC7D86F0C1}"/>
                </a:ext>
              </a:extLst>
            </p:cNvPr>
            <p:cNvSpPr/>
            <p:nvPr/>
          </p:nvSpPr>
          <p:spPr>
            <a:xfrm>
              <a:off x="1299849" y="893879"/>
              <a:ext cx="9835350" cy="2177157"/>
            </a:xfrm>
            <a:custGeom>
              <a:avLst/>
              <a:gdLst>
                <a:gd name="connsiteX0" fmla="*/ 4858290 w 9835350"/>
                <a:gd name="connsiteY0" fmla="*/ 14551 h 2177157"/>
                <a:gd name="connsiteX1" fmla="*/ 600758 w 9835350"/>
                <a:gd name="connsiteY1" fmla="*/ 30191 h 2177157"/>
                <a:gd name="connsiteX2" fmla="*/ 297317 w 9835350"/>
                <a:gd name="connsiteY2" fmla="*/ 316693 h 2177157"/>
                <a:gd name="connsiteX3" fmla="*/ 298958 w 9835350"/>
                <a:gd name="connsiteY3" fmla="*/ 1904787 h 2177157"/>
                <a:gd name="connsiteX4" fmla="*/ 0 w 9835350"/>
                <a:gd name="connsiteY4" fmla="*/ 2176584 h 2177157"/>
                <a:gd name="connsiteX5" fmla="*/ 4917688 w 9835350"/>
                <a:gd name="connsiteY5" fmla="*/ 2176593 h 2177157"/>
                <a:gd name="connsiteX6" fmla="*/ 9835351 w 9835350"/>
                <a:gd name="connsiteY6" fmla="*/ 2176584 h 2177157"/>
                <a:gd name="connsiteX7" fmla="*/ 9536456 w 9835350"/>
                <a:gd name="connsiteY7" fmla="*/ 1904787 h 2177157"/>
                <a:gd name="connsiteX8" fmla="*/ 9534075 w 9835350"/>
                <a:gd name="connsiteY8" fmla="*/ 285928 h 2177157"/>
                <a:gd name="connsiteX9" fmla="*/ 9230608 w 9835350"/>
                <a:gd name="connsiteY9" fmla="*/ -565 h 2177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835350" h="2177157">
                  <a:moveTo>
                    <a:pt x="4858290" y="14551"/>
                  </a:moveTo>
                  <a:lnTo>
                    <a:pt x="600758" y="30191"/>
                  </a:lnTo>
                  <a:cubicBezTo>
                    <a:pt x="414249" y="31306"/>
                    <a:pt x="297317" y="122679"/>
                    <a:pt x="297317" y="316693"/>
                  </a:cubicBezTo>
                  <a:cubicBezTo>
                    <a:pt x="297317" y="448224"/>
                    <a:pt x="298958" y="1773219"/>
                    <a:pt x="298958" y="1904787"/>
                  </a:cubicBezTo>
                  <a:cubicBezTo>
                    <a:pt x="300726" y="2112451"/>
                    <a:pt x="97650" y="2176584"/>
                    <a:pt x="0" y="2176584"/>
                  </a:cubicBezTo>
                  <a:cubicBezTo>
                    <a:pt x="767474" y="2176584"/>
                    <a:pt x="4148154" y="2176593"/>
                    <a:pt x="4917688" y="2176593"/>
                  </a:cubicBezTo>
                  <a:cubicBezTo>
                    <a:pt x="5687223" y="2176593"/>
                    <a:pt x="9067902" y="2176584"/>
                    <a:pt x="9835351" y="2176584"/>
                  </a:cubicBezTo>
                  <a:cubicBezTo>
                    <a:pt x="9737719" y="2176584"/>
                    <a:pt x="9534646" y="2112451"/>
                    <a:pt x="9536456" y="1904787"/>
                  </a:cubicBezTo>
                  <a:cubicBezTo>
                    <a:pt x="9536456" y="1773219"/>
                    <a:pt x="9534075" y="417468"/>
                    <a:pt x="9534075" y="285928"/>
                  </a:cubicBezTo>
                  <a:cubicBezTo>
                    <a:pt x="9534075" y="91923"/>
                    <a:pt x="9417108" y="549"/>
                    <a:pt x="9230608" y="-565"/>
                  </a:cubicBezTo>
                  <a:close/>
                </a:path>
              </a:pathLst>
            </a:custGeom>
            <a:solidFill>
              <a:srgbClr val="007E3E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7248DB1-1048-0877-F088-551D60A0C8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2947" y="3488813"/>
            <a:ext cx="9144000" cy="731838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Roboto" panose="02000000000000000000" pitchFamily="2" charset="0"/>
                <a:ea typeface="Roboto" panose="02000000000000000000" pitchFamily="2" charset="0"/>
              </a:rPr>
              <a:t>Title</a:t>
            </a:r>
            <a:endParaRPr lang="en-ID" sz="4000" b="1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139243-0FE9-0879-88A7-BD5DD39BCD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47174"/>
            <a:ext cx="9144000" cy="357947"/>
          </a:xfrm>
        </p:spPr>
        <p:txBody>
          <a:bodyPr>
            <a:normAutofit/>
          </a:bodyPr>
          <a:lstStyle/>
          <a:p>
            <a:r>
              <a:rPr lang="en-US" sz="1800" dirty="0"/>
              <a:t>Author name</a:t>
            </a:r>
            <a:endParaRPr lang="en-ID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3FC3CA-A0A9-953D-0D79-7065163176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76827" cy="875540"/>
          </a:xfrm>
          <a:prstGeom prst="rect">
            <a:avLst/>
          </a:prstGeom>
        </p:spPr>
      </p:pic>
      <p:sp>
        <p:nvSpPr>
          <p:cNvPr id="27" name="Title 1">
            <a:extLst>
              <a:ext uri="{FF2B5EF4-FFF2-40B4-BE49-F238E27FC236}">
                <a16:creationId xmlns:a16="http://schemas.microsoft.com/office/drawing/2014/main" id="{5AE5F04C-3CD5-CA4C-E0BF-7160C74EE4B3}"/>
              </a:ext>
            </a:extLst>
          </p:cNvPr>
          <p:cNvSpPr txBox="1">
            <a:spLocks/>
          </p:cNvSpPr>
          <p:nvPr/>
        </p:nvSpPr>
        <p:spPr>
          <a:xfrm>
            <a:off x="1418963" y="1431985"/>
            <a:ext cx="9144000" cy="12741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chemeClr val="bg1"/>
                </a:solidFill>
              </a:rPr>
              <a:t>4-th International Conference on Health Science and Technology (ICHST 2025)</a:t>
            </a:r>
            <a:br>
              <a:rPr lang="en-US" sz="18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2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“Bridging Bioscience, Health, Digital Technology, and Society: A Pathway to Economic Growth and Sustainable Well-being”</a:t>
            </a:r>
            <a:endParaRPr lang="en-ID" sz="2400" b="1" dirty="0">
              <a:solidFill>
                <a:schemeClr val="bg1"/>
              </a:solidFill>
              <a:latin typeface="Bahnschrift SemiBold SemiConden" panose="020B0502040204020203" pitchFamily="34" charset="0"/>
              <a:ea typeface="Roboto" panose="02000000000000000000" pitchFamily="2" charset="0"/>
            </a:endParaRPr>
          </a:p>
        </p:txBody>
      </p:sp>
      <p:sp>
        <p:nvSpPr>
          <p:cNvPr id="30" name="Freeform 38">
            <a:extLst>
              <a:ext uri="{FF2B5EF4-FFF2-40B4-BE49-F238E27FC236}">
                <a16:creationId xmlns:a16="http://schemas.microsoft.com/office/drawing/2014/main" id="{56A1363F-8422-385C-F0B0-76841B56DC01}"/>
              </a:ext>
            </a:extLst>
          </p:cNvPr>
          <p:cNvSpPr/>
          <p:nvPr/>
        </p:nvSpPr>
        <p:spPr>
          <a:xfrm>
            <a:off x="8149147" y="255650"/>
            <a:ext cx="1193909" cy="313770"/>
          </a:xfrm>
          <a:custGeom>
            <a:avLst/>
            <a:gdLst/>
            <a:ahLst/>
            <a:cxnLst/>
            <a:rect l="l" t="t" r="r" b="b"/>
            <a:pathLst>
              <a:path w="1524223" h="438792">
                <a:moveTo>
                  <a:pt x="0" y="0"/>
                </a:moveTo>
                <a:lnTo>
                  <a:pt x="1524223" y="0"/>
                </a:lnTo>
                <a:lnTo>
                  <a:pt x="1524223" y="438792"/>
                </a:lnTo>
                <a:lnTo>
                  <a:pt x="0" y="43879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ID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B48F8C1-499B-427D-1762-385BD7CB50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799" y="66068"/>
            <a:ext cx="2534022" cy="60816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9F3BA08D-5A3E-8ED4-D422-EBEB013A6459}"/>
              </a:ext>
            </a:extLst>
          </p:cNvPr>
          <p:cNvGrpSpPr/>
          <p:nvPr/>
        </p:nvGrpSpPr>
        <p:grpSpPr>
          <a:xfrm>
            <a:off x="6381749" y="6296025"/>
            <a:ext cx="5924550" cy="568038"/>
            <a:chOff x="6381749" y="6296025"/>
            <a:chExt cx="5924550" cy="56803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BA7C093-99BD-F98C-76AC-F38F86081545}"/>
                </a:ext>
              </a:extLst>
            </p:cNvPr>
            <p:cNvSpPr/>
            <p:nvPr/>
          </p:nvSpPr>
          <p:spPr>
            <a:xfrm>
              <a:off x="10405010" y="6481124"/>
              <a:ext cx="692615" cy="382939"/>
            </a:xfrm>
            <a:custGeom>
              <a:avLst/>
              <a:gdLst>
                <a:gd name="connsiteX0" fmla="*/ 692106 w 692615"/>
                <a:gd name="connsiteY0" fmla="*/ -737 h 382939"/>
                <a:gd name="connsiteX1" fmla="*/ -510 w 692615"/>
                <a:gd name="connsiteY1" fmla="*/ -737 h 382939"/>
                <a:gd name="connsiteX2" fmla="*/ -510 w 692615"/>
                <a:gd name="connsiteY2" fmla="*/ 264646 h 382939"/>
                <a:gd name="connsiteX3" fmla="*/ 186327 w 692615"/>
                <a:gd name="connsiteY3" fmla="*/ 382203 h 382939"/>
                <a:gd name="connsiteX4" fmla="*/ 692106 w 692615"/>
                <a:gd name="connsiteY4" fmla="*/ 382203 h 38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615" h="382939">
                  <a:moveTo>
                    <a:pt x="692106" y="-737"/>
                  </a:moveTo>
                  <a:lnTo>
                    <a:pt x="-510" y="-737"/>
                  </a:lnTo>
                  <a:lnTo>
                    <a:pt x="-510" y="264646"/>
                  </a:lnTo>
                  <a:cubicBezTo>
                    <a:pt x="31523" y="353020"/>
                    <a:pt x="132914" y="382203"/>
                    <a:pt x="186327" y="382203"/>
                  </a:cubicBezTo>
                  <a:lnTo>
                    <a:pt x="692106" y="382203"/>
                  </a:lnTo>
                  <a:close/>
                </a:path>
              </a:pathLst>
            </a:custGeom>
            <a:solidFill>
              <a:srgbClr val="00703B"/>
            </a:solidFill>
            <a:ln w="174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AA627A93-889D-0FDE-B697-564EFCB5289D}"/>
                </a:ext>
              </a:extLst>
            </p:cNvPr>
            <p:cNvSpPr/>
            <p:nvPr/>
          </p:nvSpPr>
          <p:spPr>
            <a:xfrm>
              <a:off x="6381749" y="6392423"/>
              <a:ext cx="4765929" cy="377372"/>
            </a:xfrm>
            <a:custGeom>
              <a:avLst/>
              <a:gdLst>
                <a:gd name="connsiteX0" fmla="*/ 188183 w 6967094"/>
                <a:gd name="connsiteY0" fmla="*/ -737 h 377372"/>
                <a:gd name="connsiteX1" fmla="*/ 6777865 w 6967094"/>
                <a:gd name="connsiteY1" fmla="*/ -737 h 377372"/>
                <a:gd name="connsiteX2" fmla="*/ 6966585 w 6967094"/>
                <a:gd name="connsiteY2" fmla="*/ 187943 h 377372"/>
                <a:gd name="connsiteX3" fmla="*/ 6966585 w 6967094"/>
                <a:gd name="connsiteY3" fmla="*/ 187957 h 377372"/>
                <a:gd name="connsiteX4" fmla="*/ 6777865 w 6967094"/>
                <a:gd name="connsiteY4" fmla="*/ 376636 h 377372"/>
                <a:gd name="connsiteX5" fmla="*/ 188183 w 6967094"/>
                <a:gd name="connsiteY5" fmla="*/ 376636 h 377372"/>
                <a:gd name="connsiteX6" fmla="*/ -510 w 6967094"/>
                <a:gd name="connsiteY6" fmla="*/ 187957 h 377372"/>
                <a:gd name="connsiteX7" fmla="*/ -510 w 6967094"/>
                <a:gd name="connsiteY7" fmla="*/ 187943 h 377372"/>
                <a:gd name="connsiteX8" fmla="*/ 188183 w 6967094"/>
                <a:gd name="connsiteY8" fmla="*/ -737 h 377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967094" h="377372">
                  <a:moveTo>
                    <a:pt x="188183" y="-737"/>
                  </a:moveTo>
                  <a:lnTo>
                    <a:pt x="6777865" y="-737"/>
                  </a:lnTo>
                  <a:cubicBezTo>
                    <a:pt x="6881635" y="-737"/>
                    <a:pt x="6966585" y="84188"/>
                    <a:pt x="6966585" y="187943"/>
                  </a:cubicBezTo>
                  <a:lnTo>
                    <a:pt x="6966585" y="187957"/>
                  </a:lnTo>
                  <a:cubicBezTo>
                    <a:pt x="6966585" y="291726"/>
                    <a:pt x="6881635" y="376636"/>
                    <a:pt x="6777865" y="376636"/>
                  </a:cubicBezTo>
                  <a:lnTo>
                    <a:pt x="188183" y="376636"/>
                  </a:lnTo>
                  <a:cubicBezTo>
                    <a:pt x="84414" y="376636"/>
                    <a:pt x="-510" y="291739"/>
                    <a:pt x="-510" y="187957"/>
                  </a:cubicBezTo>
                  <a:lnTo>
                    <a:pt x="-510" y="187943"/>
                  </a:lnTo>
                  <a:cubicBezTo>
                    <a:pt x="-510" y="84174"/>
                    <a:pt x="84401" y="-737"/>
                    <a:pt x="188183" y="-737"/>
                  </a:cubicBezTo>
                </a:path>
              </a:pathLst>
            </a:custGeom>
            <a:solidFill>
              <a:srgbClr val="F8B72D"/>
            </a:solidFill>
            <a:ln w="174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B972267-F9C4-C614-2440-9569804706A8}"/>
                </a:ext>
              </a:extLst>
            </p:cNvPr>
            <p:cNvSpPr/>
            <p:nvPr/>
          </p:nvSpPr>
          <p:spPr>
            <a:xfrm>
              <a:off x="10591847" y="6296025"/>
              <a:ext cx="1598231" cy="568037"/>
            </a:xfrm>
            <a:custGeom>
              <a:avLst/>
              <a:gdLst>
                <a:gd name="connsiteX0" fmla="*/ 1597722 w 1598231"/>
                <a:gd name="connsiteY0" fmla="*/ -737 h 568037"/>
                <a:gd name="connsiteX1" fmla="*/ 395618 w 1598231"/>
                <a:gd name="connsiteY1" fmla="*/ -737 h 568037"/>
                <a:gd name="connsiteX2" fmla="*/ 195921 w 1598231"/>
                <a:gd name="connsiteY2" fmla="*/ 187878 h 568037"/>
                <a:gd name="connsiteX3" fmla="*/ 196312 w 1598231"/>
                <a:gd name="connsiteY3" fmla="*/ 388372 h 568037"/>
                <a:gd name="connsiteX4" fmla="*/ -510 w 1598231"/>
                <a:gd name="connsiteY4" fmla="*/ 567301 h 568037"/>
                <a:gd name="connsiteX5" fmla="*/ 1597722 w 1598231"/>
                <a:gd name="connsiteY5" fmla="*/ 567301 h 568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98231" h="568037">
                  <a:moveTo>
                    <a:pt x="1597722" y="-737"/>
                  </a:moveTo>
                  <a:lnTo>
                    <a:pt x="395618" y="-737"/>
                  </a:lnTo>
                  <a:cubicBezTo>
                    <a:pt x="272898" y="-4"/>
                    <a:pt x="195921" y="60153"/>
                    <a:pt x="195921" y="187878"/>
                  </a:cubicBezTo>
                  <a:cubicBezTo>
                    <a:pt x="195921" y="274461"/>
                    <a:pt x="196312" y="301750"/>
                    <a:pt x="196312" y="388372"/>
                  </a:cubicBezTo>
                  <a:cubicBezTo>
                    <a:pt x="197489" y="525088"/>
                    <a:pt x="63791" y="567301"/>
                    <a:pt x="-510" y="567301"/>
                  </a:cubicBezTo>
                  <a:cubicBezTo>
                    <a:pt x="504746" y="567301"/>
                    <a:pt x="1091160" y="567301"/>
                    <a:pt x="1597722" y="567301"/>
                  </a:cubicBezTo>
                  <a:close/>
                </a:path>
              </a:pathLst>
            </a:custGeom>
            <a:solidFill>
              <a:srgbClr val="007E3E"/>
            </a:solidFill>
            <a:ln w="174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1405C49-D4B2-19E4-EF6C-2C6DDD7FBF24}"/>
                </a:ext>
              </a:extLst>
            </p:cNvPr>
            <p:cNvSpPr txBox="1"/>
            <p:nvPr/>
          </p:nvSpPr>
          <p:spPr>
            <a:xfrm>
              <a:off x="10829924" y="6392347"/>
              <a:ext cx="147637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ICHST-2025</a:t>
              </a:r>
              <a:endParaRPr lang="en-ID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586D66F-859B-1884-D3A7-67D359182209}"/>
                </a:ext>
              </a:extLst>
            </p:cNvPr>
            <p:cNvSpPr txBox="1"/>
            <p:nvPr/>
          </p:nvSpPr>
          <p:spPr>
            <a:xfrm>
              <a:off x="6410324" y="6438513"/>
              <a:ext cx="4371975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200" b="1" i="1" dirty="0">
                  <a:effectLst/>
                  <a:latin typeface="Open Sans" panose="020F0502020204030204" pitchFamily="34" charset="0"/>
                </a:rPr>
                <a:t>September 24-25, 2025 at Universitas </a:t>
              </a:r>
              <a:r>
                <a:rPr lang="en-US" sz="1200" b="1" i="1" dirty="0" err="1">
                  <a:effectLst/>
                  <a:latin typeface="Open Sans" panose="020F0502020204030204" pitchFamily="34" charset="0"/>
                </a:rPr>
                <a:t>Aisyiyah</a:t>
              </a:r>
              <a:r>
                <a:rPr lang="en-US" sz="1200" b="1" i="1" dirty="0">
                  <a:effectLst/>
                  <a:latin typeface="Open Sans" panose="020F0502020204030204" pitchFamily="34" charset="0"/>
                </a:rPr>
                <a:t> Yogyakarta</a:t>
              </a:r>
              <a:endParaRPr lang="en-ID" sz="1200" b="1" dirty="0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EC1FDCA0-585A-886D-F38D-068F9BD76E0E}"/>
              </a:ext>
            </a:extLst>
          </p:cNvPr>
          <p:cNvGrpSpPr/>
          <p:nvPr/>
        </p:nvGrpSpPr>
        <p:grpSpPr>
          <a:xfrm>
            <a:off x="0" y="6281335"/>
            <a:ext cx="3512840" cy="568039"/>
            <a:chOff x="0" y="6281335"/>
            <a:chExt cx="3512840" cy="568039"/>
          </a:xfrm>
        </p:grpSpPr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D380D04F-82DA-212D-9E95-A191959C0E1B}"/>
                </a:ext>
              </a:extLst>
            </p:cNvPr>
            <p:cNvGrpSpPr/>
            <p:nvPr/>
          </p:nvGrpSpPr>
          <p:grpSpPr>
            <a:xfrm>
              <a:off x="0" y="6281335"/>
              <a:ext cx="3512840" cy="568039"/>
              <a:chOff x="0" y="5934974"/>
              <a:chExt cx="3512840" cy="914402"/>
            </a:xfrm>
          </p:grpSpPr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5B087A5-CB97-0D97-715C-7901520DB5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0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639AEFA2-25F8-8366-94D8-B55F13AE529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922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00F21830-F641-A11A-0841-B3C7339480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9844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0B71DD84-A00B-B13A-DEC9-978CD4EAB2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766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6EF7FCEE-2DF1-DE58-5B92-060687EF6C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9688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4D47449E-9B0E-9064-B391-1AFDB9981A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9610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70E52DBB-0F26-F80C-9733-B9EE2C94D5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9532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E1933E97-B70C-B257-7A34-9D3E581DB6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9454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F3DA530C-8B4E-E798-43C5-C9A784CFCF3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39376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F127EB8D-3150-6A8C-0EFF-650F377740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69298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59F8C3AD-654A-1389-1F97-B551A417B83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9220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A8DE7917-3BFF-C43B-6DEB-BA75498E93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29142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6147C548-2F4C-AED0-7C30-79CD622CA1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59064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694D3BB5-C37A-6EB2-877D-30B64FD15D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88986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9E3008E1-298D-6EB7-2252-09303CF963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18908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5E51EB5A-D004-1FF5-4FAB-25C7EE8D5A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948830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9554E163-30F2-4FFD-B55D-B72C0E9D85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78752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0638381E-F39B-33D9-9C32-355ADAB2F7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08674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F00ED0DD-334D-4422-FDBC-23AE5C9E6A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38596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B960D395-66A8-BF39-8298-6C97094DF4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68518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3C6468F2-9FDA-8F38-D903-B5213DD049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98440" y="5934976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64" name="Graphic 63">
              <a:extLst>
                <a:ext uri="{FF2B5EF4-FFF2-40B4-BE49-F238E27FC236}">
                  <a16:creationId xmlns:a16="http://schemas.microsoft.com/office/drawing/2014/main" id="{5130992C-CF1A-D5AC-B11A-C4F4A1FA430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05200" y="6371071"/>
              <a:ext cx="1396747" cy="414755"/>
            </a:xfrm>
            <a:prstGeom prst="rect">
              <a:avLst/>
            </a:prstGeom>
          </p:spPr>
        </p:pic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43B8A005-9BF2-E8D0-A153-89A85BE1FCBA}"/>
                </a:ext>
              </a:extLst>
            </p:cNvPr>
            <p:cNvSpPr txBox="1"/>
            <p:nvPr/>
          </p:nvSpPr>
          <p:spPr>
            <a:xfrm>
              <a:off x="1492440" y="6281336"/>
              <a:ext cx="7941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UNISA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5D2909F1-E2B2-FDE6-D5BE-6B7CFF353702}"/>
                </a:ext>
              </a:extLst>
            </p:cNvPr>
            <p:cNvSpPr txBox="1"/>
            <p:nvPr/>
          </p:nvSpPr>
          <p:spPr>
            <a:xfrm>
              <a:off x="1507745" y="6476476"/>
              <a:ext cx="1233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Yogyakarta</a:t>
              </a: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CEDC8CD6-6181-0738-8BD8-744FB387D0C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1663" y="88205"/>
            <a:ext cx="2208674" cy="622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579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21E20-5AF4-5945-4190-D74FD6BDC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34BE0A3-6854-E9B3-8FC1-388546310F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76827" cy="87554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633440C3-38AC-D5BC-D925-58F24589EB63}"/>
              </a:ext>
            </a:extLst>
          </p:cNvPr>
          <p:cNvGrpSpPr/>
          <p:nvPr/>
        </p:nvGrpSpPr>
        <p:grpSpPr>
          <a:xfrm>
            <a:off x="6381749" y="6296025"/>
            <a:ext cx="5924550" cy="568038"/>
            <a:chOff x="6381749" y="6296025"/>
            <a:chExt cx="5924550" cy="568038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11103F8-FBF4-9C9F-60BA-7F9F71008637}"/>
                </a:ext>
              </a:extLst>
            </p:cNvPr>
            <p:cNvSpPr/>
            <p:nvPr/>
          </p:nvSpPr>
          <p:spPr>
            <a:xfrm>
              <a:off x="10405010" y="6481124"/>
              <a:ext cx="692615" cy="382939"/>
            </a:xfrm>
            <a:custGeom>
              <a:avLst/>
              <a:gdLst>
                <a:gd name="connsiteX0" fmla="*/ 692106 w 692615"/>
                <a:gd name="connsiteY0" fmla="*/ -737 h 382939"/>
                <a:gd name="connsiteX1" fmla="*/ -510 w 692615"/>
                <a:gd name="connsiteY1" fmla="*/ -737 h 382939"/>
                <a:gd name="connsiteX2" fmla="*/ -510 w 692615"/>
                <a:gd name="connsiteY2" fmla="*/ 264646 h 382939"/>
                <a:gd name="connsiteX3" fmla="*/ 186327 w 692615"/>
                <a:gd name="connsiteY3" fmla="*/ 382203 h 382939"/>
                <a:gd name="connsiteX4" fmla="*/ 692106 w 692615"/>
                <a:gd name="connsiteY4" fmla="*/ 382203 h 38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615" h="382939">
                  <a:moveTo>
                    <a:pt x="692106" y="-737"/>
                  </a:moveTo>
                  <a:lnTo>
                    <a:pt x="-510" y="-737"/>
                  </a:lnTo>
                  <a:lnTo>
                    <a:pt x="-510" y="264646"/>
                  </a:lnTo>
                  <a:cubicBezTo>
                    <a:pt x="31523" y="353020"/>
                    <a:pt x="132914" y="382203"/>
                    <a:pt x="186327" y="382203"/>
                  </a:cubicBezTo>
                  <a:lnTo>
                    <a:pt x="692106" y="382203"/>
                  </a:lnTo>
                  <a:close/>
                </a:path>
              </a:pathLst>
            </a:custGeom>
            <a:solidFill>
              <a:srgbClr val="00703B"/>
            </a:solidFill>
            <a:ln w="174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2624EF8A-059F-D114-E84F-35C7A0F9EA7E}"/>
                </a:ext>
              </a:extLst>
            </p:cNvPr>
            <p:cNvSpPr/>
            <p:nvPr/>
          </p:nvSpPr>
          <p:spPr>
            <a:xfrm>
              <a:off x="6381749" y="6392423"/>
              <a:ext cx="4765929" cy="377372"/>
            </a:xfrm>
            <a:custGeom>
              <a:avLst/>
              <a:gdLst>
                <a:gd name="connsiteX0" fmla="*/ 188183 w 6967094"/>
                <a:gd name="connsiteY0" fmla="*/ -737 h 377372"/>
                <a:gd name="connsiteX1" fmla="*/ 6777865 w 6967094"/>
                <a:gd name="connsiteY1" fmla="*/ -737 h 377372"/>
                <a:gd name="connsiteX2" fmla="*/ 6966585 w 6967094"/>
                <a:gd name="connsiteY2" fmla="*/ 187943 h 377372"/>
                <a:gd name="connsiteX3" fmla="*/ 6966585 w 6967094"/>
                <a:gd name="connsiteY3" fmla="*/ 187957 h 377372"/>
                <a:gd name="connsiteX4" fmla="*/ 6777865 w 6967094"/>
                <a:gd name="connsiteY4" fmla="*/ 376636 h 377372"/>
                <a:gd name="connsiteX5" fmla="*/ 188183 w 6967094"/>
                <a:gd name="connsiteY5" fmla="*/ 376636 h 377372"/>
                <a:gd name="connsiteX6" fmla="*/ -510 w 6967094"/>
                <a:gd name="connsiteY6" fmla="*/ 187957 h 377372"/>
                <a:gd name="connsiteX7" fmla="*/ -510 w 6967094"/>
                <a:gd name="connsiteY7" fmla="*/ 187943 h 377372"/>
                <a:gd name="connsiteX8" fmla="*/ 188183 w 6967094"/>
                <a:gd name="connsiteY8" fmla="*/ -737 h 377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967094" h="377372">
                  <a:moveTo>
                    <a:pt x="188183" y="-737"/>
                  </a:moveTo>
                  <a:lnTo>
                    <a:pt x="6777865" y="-737"/>
                  </a:lnTo>
                  <a:cubicBezTo>
                    <a:pt x="6881635" y="-737"/>
                    <a:pt x="6966585" y="84188"/>
                    <a:pt x="6966585" y="187943"/>
                  </a:cubicBezTo>
                  <a:lnTo>
                    <a:pt x="6966585" y="187957"/>
                  </a:lnTo>
                  <a:cubicBezTo>
                    <a:pt x="6966585" y="291726"/>
                    <a:pt x="6881635" y="376636"/>
                    <a:pt x="6777865" y="376636"/>
                  </a:cubicBezTo>
                  <a:lnTo>
                    <a:pt x="188183" y="376636"/>
                  </a:lnTo>
                  <a:cubicBezTo>
                    <a:pt x="84414" y="376636"/>
                    <a:pt x="-510" y="291739"/>
                    <a:pt x="-510" y="187957"/>
                  </a:cubicBezTo>
                  <a:lnTo>
                    <a:pt x="-510" y="187943"/>
                  </a:lnTo>
                  <a:cubicBezTo>
                    <a:pt x="-510" y="84174"/>
                    <a:pt x="84401" y="-737"/>
                    <a:pt x="188183" y="-737"/>
                  </a:cubicBezTo>
                </a:path>
              </a:pathLst>
            </a:custGeom>
            <a:solidFill>
              <a:srgbClr val="F8B72D"/>
            </a:solidFill>
            <a:ln w="174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5CF012D6-D79F-3AD6-4B6B-CBC9C2C21F2C}"/>
                </a:ext>
              </a:extLst>
            </p:cNvPr>
            <p:cNvSpPr/>
            <p:nvPr/>
          </p:nvSpPr>
          <p:spPr>
            <a:xfrm>
              <a:off x="10591847" y="6296025"/>
              <a:ext cx="1598231" cy="568037"/>
            </a:xfrm>
            <a:custGeom>
              <a:avLst/>
              <a:gdLst>
                <a:gd name="connsiteX0" fmla="*/ 1597722 w 1598231"/>
                <a:gd name="connsiteY0" fmla="*/ -737 h 568037"/>
                <a:gd name="connsiteX1" fmla="*/ 395618 w 1598231"/>
                <a:gd name="connsiteY1" fmla="*/ -737 h 568037"/>
                <a:gd name="connsiteX2" fmla="*/ 195921 w 1598231"/>
                <a:gd name="connsiteY2" fmla="*/ 187878 h 568037"/>
                <a:gd name="connsiteX3" fmla="*/ 196312 w 1598231"/>
                <a:gd name="connsiteY3" fmla="*/ 388372 h 568037"/>
                <a:gd name="connsiteX4" fmla="*/ -510 w 1598231"/>
                <a:gd name="connsiteY4" fmla="*/ 567301 h 568037"/>
                <a:gd name="connsiteX5" fmla="*/ 1597722 w 1598231"/>
                <a:gd name="connsiteY5" fmla="*/ 567301 h 568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98231" h="568037">
                  <a:moveTo>
                    <a:pt x="1597722" y="-737"/>
                  </a:moveTo>
                  <a:lnTo>
                    <a:pt x="395618" y="-737"/>
                  </a:lnTo>
                  <a:cubicBezTo>
                    <a:pt x="272898" y="-4"/>
                    <a:pt x="195921" y="60153"/>
                    <a:pt x="195921" y="187878"/>
                  </a:cubicBezTo>
                  <a:cubicBezTo>
                    <a:pt x="195921" y="274461"/>
                    <a:pt x="196312" y="301750"/>
                    <a:pt x="196312" y="388372"/>
                  </a:cubicBezTo>
                  <a:cubicBezTo>
                    <a:pt x="197489" y="525088"/>
                    <a:pt x="63791" y="567301"/>
                    <a:pt x="-510" y="567301"/>
                  </a:cubicBezTo>
                  <a:cubicBezTo>
                    <a:pt x="504746" y="567301"/>
                    <a:pt x="1091160" y="567301"/>
                    <a:pt x="1597722" y="567301"/>
                  </a:cubicBezTo>
                  <a:close/>
                </a:path>
              </a:pathLst>
            </a:custGeom>
            <a:solidFill>
              <a:srgbClr val="007E3E"/>
            </a:solidFill>
            <a:ln w="174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CD718EA-78A1-FA40-F6BB-D1F0E85284C5}"/>
                </a:ext>
              </a:extLst>
            </p:cNvPr>
            <p:cNvSpPr txBox="1"/>
            <p:nvPr/>
          </p:nvSpPr>
          <p:spPr>
            <a:xfrm>
              <a:off x="10829924" y="6392347"/>
              <a:ext cx="147637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ICHST-2025</a:t>
              </a:r>
              <a:endParaRPr lang="en-ID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3C1B433-916A-37F6-9FA2-50445360FBC8}"/>
                </a:ext>
              </a:extLst>
            </p:cNvPr>
            <p:cNvSpPr txBox="1"/>
            <p:nvPr/>
          </p:nvSpPr>
          <p:spPr>
            <a:xfrm>
              <a:off x="6410324" y="6438513"/>
              <a:ext cx="4371975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200" b="1" i="1" dirty="0">
                  <a:effectLst/>
                  <a:latin typeface="Open Sans" panose="020F0502020204030204" pitchFamily="34" charset="0"/>
                </a:rPr>
                <a:t>September 24-25, 2025 at Universitas </a:t>
              </a:r>
              <a:r>
                <a:rPr lang="en-US" sz="1200" b="1" i="1" dirty="0" err="1">
                  <a:effectLst/>
                  <a:latin typeface="Open Sans" panose="020F0502020204030204" pitchFamily="34" charset="0"/>
                </a:rPr>
                <a:t>Aisyiyah</a:t>
              </a:r>
              <a:r>
                <a:rPr lang="en-US" sz="1200" b="1" i="1" dirty="0">
                  <a:effectLst/>
                  <a:latin typeface="Open Sans" panose="020F0502020204030204" pitchFamily="34" charset="0"/>
                </a:rPr>
                <a:t> Yogyakarta</a:t>
              </a:r>
              <a:endParaRPr lang="en-ID" sz="1200" b="1" dirty="0"/>
            </a:p>
          </p:txBody>
        </p:sp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88BC76BC-779B-FA50-C8A2-1BF2250F88EC}"/>
              </a:ext>
            </a:extLst>
          </p:cNvPr>
          <p:cNvSpPr txBox="1">
            <a:spLocks/>
          </p:cNvSpPr>
          <p:nvPr/>
        </p:nvSpPr>
        <p:spPr>
          <a:xfrm>
            <a:off x="1418963" y="1431985"/>
            <a:ext cx="9144000" cy="12741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chemeClr val="bg1"/>
                </a:solidFill>
              </a:rPr>
              <a:t>4-th International Conference on Health Science and Technology (ICHST 2025)</a:t>
            </a:r>
            <a:br>
              <a:rPr lang="en-US" sz="18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2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“Bridging Bioscience, Health, Digital Technology, and Society: A Pathway to Economic Growth and Sustainable Well-being”</a:t>
            </a:r>
            <a:endParaRPr lang="en-ID" sz="2400" b="1" dirty="0">
              <a:solidFill>
                <a:schemeClr val="bg1"/>
              </a:solidFill>
              <a:latin typeface="Bahnschrift SemiBold SemiConden" panose="020B0502040204020203" pitchFamily="34" charset="0"/>
              <a:ea typeface="Roboto" panose="02000000000000000000" pitchFamily="2" charset="0"/>
            </a:endParaRPr>
          </a:p>
        </p:txBody>
      </p:sp>
      <p:sp>
        <p:nvSpPr>
          <p:cNvPr id="30" name="Freeform 38">
            <a:extLst>
              <a:ext uri="{FF2B5EF4-FFF2-40B4-BE49-F238E27FC236}">
                <a16:creationId xmlns:a16="http://schemas.microsoft.com/office/drawing/2014/main" id="{C0022489-3EEE-4626-1DD0-05EA74AC8BF4}"/>
              </a:ext>
            </a:extLst>
          </p:cNvPr>
          <p:cNvSpPr/>
          <p:nvPr/>
        </p:nvSpPr>
        <p:spPr>
          <a:xfrm>
            <a:off x="7844347" y="255650"/>
            <a:ext cx="1193909" cy="313770"/>
          </a:xfrm>
          <a:custGeom>
            <a:avLst/>
            <a:gdLst/>
            <a:ahLst/>
            <a:cxnLst/>
            <a:rect l="l" t="t" r="r" b="b"/>
            <a:pathLst>
              <a:path w="1524223" h="438792">
                <a:moveTo>
                  <a:pt x="0" y="0"/>
                </a:moveTo>
                <a:lnTo>
                  <a:pt x="1524223" y="0"/>
                </a:lnTo>
                <a:lnTo>
                  <a:pt x="1524223" y="438792"/>
                </a:lnTo>
                <a:lnTo>
                  <a:pt x="0" y="43879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ID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1E295CB-1E63-0389-C77A-51D5073492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99" y="66068"/>
            <a:ext cx="2534022" cy="608166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1039007D-7832-3562-DE8B-115719F458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B2120E1E-8FAC-657A-DCE9-3F99902D50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4336C8F-9DC3-9AB4-2C29-F2A19675FC9B}"/>
              </a:ext>
            </a:extLst>
          </p:cNvPr>
          <p:cNvGrpSpPr/>
          <p:nvPr/>
        </p:nvGrpSpPr>
        <p:grpSpPr>
          <a:xfrm>
            <a:off x="0" y="6281335"/>
            <a:ext cx="3512840" cy="568039"/>
            <a:chOff x="0" y="6281335"/>
            <a:chExt cx="3512840" cy="568039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A701DEA4-338D-9BE7-438A-2C75DA499B20}"/>
                </a:ext>
              </a:extLst>
            </p:cNvPr>
            <p:cNvGrpSpPr/>
            <p:nvPr/>
          </p:nvGrpSpPr>
          <p:grpSpPr>
            <a:xfrm>
              <a:off x="0" y="6281335"/>
              <a:ext cx="3512840" cy="568039"/>
              <a:chOff x="0" y="5934974"/>
              <a:chExt cx="3512840" cy="914402"/>
            </a:xfrm>
          </p:grpSpPr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4D4CFFF6-4934-0A67-F6E7-B2AB89C89C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0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30085792-29B7-6AB6-3C66-FEB781D91D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922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2FA24351-8105-C4DD-C5B9-F4E8AA71594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9844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8EF6279B-3064-F9BF-427C-6608DF0D18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766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11BC7365-447C-B96C-DC62-357B5421E3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9688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BCE56775-E0CC-98DE-A227-77BC488BC4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9610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23F92DB6-E49C-7C62-0CB7-DF43800FDD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9532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9A25CDC2-8EA9-2645-CDD9-91001D04C3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9454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FE923361-DDBB-7F28-ADD9-7A2AB747EA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39376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A19E700-4A60-BAAE-1B9F-9C95CA1CEC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69298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4FBE36AC-C384-2208-6382-B6051F7C5C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9220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0A9F1C2D-FB3B-5BC4-F82E-7E899C3CA8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29142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66DFBCB5-28AD-E383-1D57-BC49205424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59064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5714711E-4C29-5902-41FC-F79BC68B4C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88986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7F76907A-D967-327B-9E6D-45B2FB7C54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18908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1E85DB85-A0B6-5182-987D-8E86D24501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948830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E5D00148-CA52-4E93-4399-C2712E05B2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78752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097960BD-E860-BFF7-445A-06280A9020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08674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8598E87-7205-5C0A-222E-2E84C97C86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38596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C27EA24E-2449-F7E8-316F-1AA3B777FA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68518" y="5934974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5105F91C-D79D-8AB6-7D99-883A016E5C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98440" y="5934976"/>
                <a:ext cx="914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32849430-09B6-209C-25A7-E8163781A42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05200" y="6371071"/>
              <a:ext cx="1396747" cy="414755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F249A22-0333-717F-7E4F-B5CFD2B72AE7}"/>
                </a:ext>
              </a:extLst>
            </p:cNvPr>
            <p:cNvSpPr txBox="1"/>
            <p:nvPr/>
          </p:nvSpPr>
          <p:spPr>
            <a:xfrm>
              <a:off x="1492440" y="6281336"/>
              <a:ext cx="7941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UNISA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01BC435-9FD9-3D79-423B-F6FFDCAFC81D}"/>
                </a:ext>
              </a:extLst>
            </p:cNvPr>
            <p:cNvSpPr txBox="1"/>
            <p:nvPr/>
          </p:nvSpPr>
          <p:spPr>
            <a:xfrm>
              <a:off x="1507745" y="6476476"/>
              <a:ext cx="1233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Yogyakarta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6680F126-2B81-80D1-B653-0EDD3C9706C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1663" y="88205"/>
            <a:ext cx="2208674" cy="622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217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93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Bahnschrift SemiBold SemiConden</vt:lpstr>
      <vt:lpstr>Calibri</vt:lpstr>
      <vt:lpstr>Calibri Light</vt:lpstr>
      <vt:lpstr>Open Sans</vt:lpstr>
      <vt:lpstr>Roboto</vt:lpstr>
      <vt:lpstr>Office Theme</vt:lpstr>
      <vt:lpstr>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 LAPTOP</dc:creator>
  <cp:lastModifiedBy>lenovo ideapad</cp:lastModifiedBy>
  <cp:revision>8</cp:revision>
  <dcterms:created xsi:type="dcterms:W3CDTF">2025-06-03T04:04:35Z</dcterms:created>
  <dcterms:modified xsi:type="dcterms:W3CDTF">2025-09-17T06:57:48Z</dcterms:modified>
</cp:coreProperties>
</file>